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i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16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מִלָה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שֶׁל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אלוהים קרא למשה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כששמע משה את קולו של אלוהים, מה הוא ראה?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גפן יפה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ענן ורעמים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שיח בוער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ים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מחולק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שיח בוער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25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גדעון ו-300 אנשיו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lang="i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מִלָה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/>
              <a:t>כאשר התגלה מלאך ה' אל גדעון, אמר: "ה' איתך, לוחם גבור".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שופטים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מלאך ה' נגלה אל גדעון ואמר: "אלוהים איתך, לוחם אדיר". אלוהים נתן לו בטחון באמצעות טל וגיזה.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כשהיה בטוח שאלוהים קרא לו, הוא שבר את הבעל ואת מזבחו שבני ישראל סגדו לו.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אמר לגדעון לבחור לוחמים כדי להביס את המדיינים. לפי הוראת אלוהים, רק 300 איש נבחרו.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לו תוכנית נפלאה לתקוף אותם. אלוהים נתן להם חצוצרות וצנצנות ריקות עם לפידים בפנים.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בלילה ביצעו גדעון ו-300 אנשיו את התוכנית שנתן להם אלוהים. הם ניצחו במלחמה נגד המדיינים.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גדעון ו-300 אנשיו ניצחו במלחמה נגד מדיינים רבים רק על ידי ציות לפקודה של אלוהים.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הסוד לנצח בחיי הוא לציית לאלוהים.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האל הכול יכול שיכול להביס כוחות אויב רבים עם 300 איש בלבד.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שלא שימש עבור גדעון ו-300 אנשיו כדי להביס את אויבם?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צנצנות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חרבות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לפידים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חצוצרות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חרבות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ראה ה' כי ניגש להסתכל, קרא אליו אלוהים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מתוך השיח,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"משה! משה!" ויאמר משה: הנה אני.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lang="i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מִלָה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/>
              <a:t>כאשר התגלה מלאך ה' אל גדעון, אמר: "ה' איתך, לוחם גבור".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שופטים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26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שמשון, לוחם חזק.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האישה ילדה ילד וקראה לו שמשון. הוא גדל ובירך אותו ה'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שופטים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היה מנהיג בשם שמשון בין מנהיגי ישראל. הוא היה אדם שיופרד לאלוהים מלידה.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שמשון היה לוחם חזק מאוד. בגלל שמשון, פלשתים ושאר המדינות שדכאו אותם לא יכלו לדכא את בני ישראל</a:t>
            </a:r>
            <a:r xmlns:a="http://schemas.openxmlformats.org/drawingml/2006/main">
              <a:rPr lang="i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עוד.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כוחו הגיע משערו. אבל השיער שלו היה מגולח בגלל שולל. אז הוא איבד את כוחו.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שמשון נתפס והאויב צחקו עליו. הוא התחרט שהתבדה בגלל יהירות.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שמשון התפלל לאלוהים שיחזק אותו שוב לבסוף. אלוהים נענה לתפילתו ונתן לו כוח לבסוף.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שמשון היה אדם שניתן לו חסד וקריאה מיוחדים מאלוהים.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בגלל היוהרה שלו,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הוא איבד את כולם.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גם ילדיו האהובים של אלוהים שקיבלו את החסד והשליחות של אלוהים.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לכן, עלינו להצניע בפני דבר אלוהים.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מקשיב לתפילותינו הרציניות והאמתיות ועונה עליהן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לא.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מִלָה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שֶׁל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עשרה אסונות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מאיפה בא כוחו של שמשון?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שיער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זרוע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רגל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עין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שיער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האישה ילדה ילד וקראה לו שמשון. הוא גדל ובירך אותו ה'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שופטים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27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/>
              <a:t>רות, אישה בעלת אופי אציל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עמך יהיה עמי ואלוהיך אלוהי.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רות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אישה יהודייה, לנעמי היו שני בנים שנישאו לגויים. אבל, שני בניה מתו. אז היא נשארה עם שתי כלותיה האלמנה.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נעמי החליטה לחזור לביתה שביהודה. היא אמרה לשתי כלותיה לחזור הביתה. אבל, כלתה השנייה לא חזרה לעיר הולדתה, אלא הלכה בעקבות חמותה לגור ביהודה.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רות נאלצה לאסוף את שאריות הדגן כדי לחיות עם נעמי, כי לא היה לה בעל לנהל משק בית.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היא אספה במקרה את שאריות הדגן בשדה השייך לבועז. בועז חשב שהיא אשה אצילה והוא התחתן עם רות.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בועז קיבל את רות ונעמי כמשפחה וחי חיים מאושרים. לעתיד, דוד המלך וישוע הגיעו משושלת בעז ורות.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רות הייתה גויה. היא הייתה אישה טובה וכנה ושירתה היטב את חמותה.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אז היא התברכה.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גם צריכים לעזור לשכנים שלנו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ולעבוד את אלוהים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בלב טוב וכנה.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וידעו המצרים כי אני ה' כאשר אשלח את ידי על מצרים ואוציא את בני ישראל ממנה.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לא מסתכל על המראה החיצוני אלא מסתכל על הלב.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מדוע נעמי חזרה הביתה ממואב ליהודה?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היא חלתה..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בעלה מת..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שני בניה מתו..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היא רצתה לפגוש את המשפחה שלה..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כי שני בניה מתו..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עמך יהיה עמי ואלוהיך אלוהי.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רות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28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התפילה של חנה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וַיִּגְדַּל הַנַּעַר שְׁמוּאֵל בְּקוֹמֶה וְחֶסֶד עִם יְהוָה וּבְאָדָם.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לחנה לא היה בן. אז היא הייתה כל כך עצובה שהיא התפללה לאלוהים. "הו, אבא אלוהים, אם תתן לי בן, אתן לו עבורך לכל ימי חייו."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זכר את תפילתה ונתן לחנה בן בשם שמואל.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חנה נתנה את בנה לעבוד את אלוהים בבית המקדש כפי שהתפללה קודם לכן.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גר בבית המקדש בעבודת אלוהים. הוא קיבל המון חסד מבני אדם ומאלוהים.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הקטן גדל היטב להיות ילד צעיר. ואז, מאוחר יותר, הוא הפך לנביא שהקשיב לקול אלוהים.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אמר את פקודת האל למלך המצרי, פרעה. "כך אומר ה': עזוב את עמי כדי שישתחוו לי".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הקשיב לכל תפילתה של חנה, זכר אותה וענה לה במלואו.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מקשיב לכל התפילות שלנו.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לכן עלינו להתפלל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ברצינות ובכנות.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הקשיב לתפילתנו וענה בנאמנות.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lang="i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חִידוֹן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למה האנה הייתה כל כך עצובה?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בגלל כאבי בטן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בגלל שאין כסף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בגלל שום בן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היא הייתה מכוערת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בגלל שום בן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וַיִּגְדַּל הַנַּעַר שְׁמוּאֵל בְּקוֹמֶה וְחֶסֶד עִם יְהוָה וּבְאָדָם.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לא.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שאול המלך, מלך ישראל הראשון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ענה ה': שמע להם ותן להם מלך. וַיֹּאמֶר שְׁמוּאֵל אֶל אֲנָשִׁי יִשְׂרָאֵל: "שָׁבוּ אִישׁ אֶל עִירוֹ."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"אנחנו צריכים מלך!" עם ישראל ביקשו לתת להם מלך לשמואל.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"אתן להם מלך כפי שביקשו." ענה אלוהים לשמואל.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שלח את שאול אל שמואל. אלוהים נתן לשמואל לשפוך שמן על ראשו להיות מלך ישראל.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"זה המנהיג שלנו, שאול." שמואל הודיע לבני ישראל שאלוהים מינה את שאול למנהיג ישראל.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"אין סיכוי! מי הוא אלוהים? אני אל" פרעה סירב לכך בתוקף.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בתחילה, שאול הנהיג היטב את בני ישראל תוך ציות לרצון האל בנאמנות. עם זאת, הוא הפך למלך רע שבגד ברצון האל בגלל יהירותו וגאוותו.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בהתחלה שאול היה צנוע.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עם זאת, לאחר שהוא הפך למלך,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הוא לא ציית יותר לרצון האל.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הוא נעשה יהיר ותאוות בצע.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אתה צריך להיות צנוע ללא הרף כאשר אביך אלוהים מרים אותך.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אוהב את הצנועים,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אבל דוחה את הגאים.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שאלו בני ישראל לשמואל?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אוכל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מלך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דבר אלוהים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בית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מלך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ענה ה': שמע להם ותן להם מלך. וַיֹּאמֶר שְׁמוּאֵל אֶל אֲנָשִׁי יִשְׂרָאֵל: "שָׁבוּ אִישׁ אֶל עִירוֹ."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לא.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ילד צעיר, דיוויד שהרג את גוליית</a:t>
            </a:r>
            <a:r xmlns:a="http://schemas.openxmlformats.org/drawingml/2006/main">
              <a:rPr lang="iw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אמר דוד לפלשתי: "אתה בא עלי בחרב ובחנית ובכידון, אבל אני בא אליך בשם ה' אלוקים, אלוהי צבאות ישראל, אשר התריסת בו.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במחנה הפלשתים היה חייל ענק בשם גוליית. הוא העליב את שם אלוהים כשפתח במאבק.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איש לא העז להילחם נגדו בגלל שהפחיד אותו.</a:t>
            </a:r>
          </a:p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באותו זמן, ילד צעיר, אמר דוד אל שאול המלך: "אלך ואלחם בו".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'אני יכול להביס אותו אם אלוהים איתי'.</a:t>
            </a:r>
          </a:p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דוד ניגש לגוליית עם חמש אבנים חלקות.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התפלל לאלוהים. "אדוני, אנא הודע לי מה תעשה מעתה ואילך."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אמר דוד לגוליית שבא עליו בחרב ובחנית. "אני נלחם בך בשם יהוה אלוהים!"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דוד זרק אבן והיכה את גוליית על מצחו.</a:t>
            </a:r>
          </a:p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דוד השיג ניצחון על הקרב הזה בעזרת אלוהים.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חיילי ישראל פחדו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של גוליית הענק. הם פחדו ממנו.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אולם דוד, שהאמין בהגנתו של אלוהים, נלחם בו באומץ והביס אותו.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להאמין שאלוהים תמיד יגן עלינו. אנו יכולים לאזור אומץ באמצעות אמונה שאלוהים יגן עלינו בכל מצב.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אומץ שמקורו באמונה באלוהים יכול להתגבר על כל פחד.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נותן ניצחון למי שנלחם עבורו.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היה זה שדוד זרק לעבר גוליית?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חרב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חנית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אבן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מגן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אבן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אמר דוד לפלשתי: "אתה בא עלי בחרב ובחנית ובכידון, אבל אני בא אליך בשם ה' אלוקים, אלוהי צבאות ישראל, אשר התריסת בו.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שמואל 1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השפיל עשרה אסונות על כל ארץ מצרים. העם המצרי ופרעה הפכו לדעת מי הוא אלוהים האמיתי.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"משה, צא ממצרים עם כל בני ישראל עכשיו." לפרעה לא הייתה ברירה אלא לשחרר אותם.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פרעה חשב שהוא החזק ביותר בהתעלמות מאלוהים.</a:t>
            </a:r>
            <a:r xmlns:a="http://schemas.openxmlformats.org/drawingml/2006/main">
              <a:rPr lang="i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אז הוא היה צריך להיות תחת אסונות גדולים.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להתוודות שאלוהים הוא הכול יכול לא אנחנו.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ראה ה' כי ניגש להסתכל, קרא אליו אלוהים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מתוך השיח,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"משה! משה!" ויאמר משה: הנה אני.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הוא אלילים בצורה שונה או אלי שקר אחרים.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חי ופועל בכוחו האדיר.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כמה אסונות הפיל אלוהים על מצרים?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חמישה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שבע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שתים עשרה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עשר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עשר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וידעו המצרים כי אני ה' כאשר אשלח את ידי על מצרים ואוציא את בני ישראל ממנה.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לא. 18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עמוד ענן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ועמוד אש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ביום הלך ה' לפניהם בעמוד ענן להדריך אותם בדרכם ובלילה בעמוד אש להאיר להם לטייל ביום ובלילה.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שמות יג:21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עם ישראל חי במצרים 430 שנה. הם עזבו את מצרים בשביל לחזור לארץ המובטחת-כנען-בסוף 430 השנים.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"איך נוכל להגיע לדרך הנכונה?", "מה אם נפגוש אנשים רעים בדרך?" הם דאגו מאוד.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באותו זמן, אלוהים הראה להם הוכחות שהוא מדריך אותם. זה היה עמוד הענן.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בלילה הוא הפך לעמוד האש. כך אלוהים הדריך אותם לילה ויום.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"איננו מפחדים, כי אלוהים איתנו!" בני ישראל הודו לאלוהים על שהדריך אותם בעמוד הענן ובעמוד האש.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אחד, כשראה משה מצרי מכה בן ישראל, הוא כעס, התייצב עם עמו והרג את המצרי.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lang="i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שיעור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רבים מבני ישראל חצו מדבר מסוכן, אלוהים הראה להם ראיות לכך שהוא הדריך והגן עליהם בעזרת עמוד הענן ועמוד האש.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עכשיו, אלוהים איתי ויגן עלי. בואו נודה לאלוהים.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איתנו תמיד.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והוא מגן עלינו לילה ויום.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בני ישראל יצאו ממצרים, במה הדריך אותם אלוהים?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עמוד הענן ועמוד האש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ציפור ודגים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שמש וירח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כלב וחתול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עמוד הענן ועמוד האש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ביום הלך ה' לפניהם בעמוד ענן להדריך אותם בדרכם ובלילה בעמוד אש להאיר להם לטייל ביום ובלילה.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שמות יג:21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19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בני ישראל עוברים בים החצוי על אדמה יבשה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ואז הושיט משה את ידו על הים, וכל אותו הלילה החזיר יהוה את הים ברוח מזרחית עזה והפך אותו ליבשה. המים נחלקו,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ובני ישראל פגשו את ים סוף בדרך לכנען.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המצרי רדף את בני ישראל כדי לתפוס אותם שוב.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ואז, קרה דבר נפלא! אלוהים נתן לים סוף לפלג ולבני ישראל לעבור על פני האדמה היבשה.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חיילים מצרים רכפו אותם, אבל הים חזר שוב, כל החיילים המצרים הוצפו לים. אף אחד מהם לא שרד.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כששמע על כך פרעה, פחד ממנו משה וברח מארמון מצרים והלך לגור במדבר מדיין.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אנו מודים לאלוהים שהציל אותנו! כל בני ישראל שרו שירים שמחים בהנאה רבה.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הציל את בני ישראל ממצבם הנואש.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גם אני הייתי במצב למות בגלל חטא, אבל אלוהים שלח את ישוע להציל אותי!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הציל אותי ממוות נצחי!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הו, אבא אלוהים, תודה רבה!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 הוא?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הוא המושיע שלנו שמציל את עמו בדרך נפלאה.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כיצד עברו בני ישראל את ים סוף?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שלח להם ספינה גדולה.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להם ללכת על מי 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חילק את ים סוף ונתן להם ללכת</a:t>
            </a:r>
          </a:p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האדמה היבשה.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להם לעוף מעל 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אלוהים חילק את ים סוף ונתן להם ללכת</a:t>
            </a:r>
          </a:p>
          <a:p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האדמה היבשה.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ואז הושיט משה את ידו על הים, וכל אותו הלילה החזיר יהוה את הים ברוח מזרחית עזה והפך אותו ליבשה. המים נחלקו,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20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/>
              <a:t>אלוהים שאכזב בשר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"שמעתי את רטינות בני ישראל. אמור להם: בשעת הדמדומים תאכלו בשר ובבוקר תמלאו לחם. אז תדעו כי אני ה' אלוקיכם".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לבני ישראל לא היה אוכל במדבר. ואז הם רטנו נגד משה ואלוהים.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אז אמר ה' אל משה. "אני אוריד לך אוכל מהשמיים."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בבוקר הופיעו פתיתים דקים כמו כפור על רצפת המדבר.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חי כרועה צאן 40 שנה ובסוף הפך לבן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בערב עלה עליהם שליו ונפל וכיסה את המחנה. הם אספו אותם, בישלו ואכלו אותם. הם לא רעבו אפילו במדבר.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"תודה לך אלוהים!" משה ועם ישראל נדהמו מכוחו הכל יכול של אלוהים.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סיפק לעמו מזון יומיומי עם דרך מדהימה וכוחו הכל יכול אפילו במדבר שבו הם לא מצאו.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אנו מאמינים שאלוהים יספק לנו את צרכינו בדרכו הנפלאה בנאמנות.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 הוא?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הוא אלוהים נפלא שיודע את צרכינו מראש ומספק להם את דרכו המדהימה.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סיפק אלוהים לעמו המורעבים?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מנה ושליו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לחם וחלב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בשר ומים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אורז ומרק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מנה ושליו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"שמעתי את רטינות בני ישראל. אמור להם: בשעת הדמדומים תאכלו בשר ובבוקר תמלאו לחם. אז תדעו כי אני ה' אלוקיכם".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לא.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/>
              <a:t>עשרת הדיברות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משה היה שם עם ה' ארבעים יום וארבעים לילה בלי לאכול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לחם או מי שתייה. וכתב על הלוחות את דברי הברית--עשרת הדברות.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שמות ל"ד:28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בני ישראל הגיעו להר חורב (הר סיני). כבוד ה' אלוהים היה מלא על הר סיני (הר חורב).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אמר למשה: "עלה אליי בהר". משה עלה על הר האלוהים.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אחד, אלוהים קרא לו בתוך הסנה הבוער ואמר לו. "אני שולח אותך אל פרעה להציל את עמי בני ישראל ממצרים".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ה' אלוהים נפגש בהר חורב.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למשה את לוחות האבן. אלוהים כתב עליו את החוקים והפקודות כדי שבני ישראל ישמרו את עשרת הדיברות.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"תודה לך, אדוני, על שנתת לנו את החוקים."</a:t>
            </a:r>
          </a:p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משה חשב, "אמסור ואלמד את עשרת הדיברות היקרה הללו".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עשרת הדיברות הם התקנות היקרות שאלוהים נתן לחיינו.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אנו מצייתים לחוקי אלוהים, אלוהים יהיה מרוצה מהחיים שלנו.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לנו את החוקים ואת עשרת הדיברות.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את עצמו להכיר לנו באמצעות חוקים ומצוות אלו.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היכן כתב אלוהים את עשרת הדיברות?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לוח עץ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בוץ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לוּחַ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נייר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לוח אבן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לוח אבן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משה היה שם עם ה' ארבעים יום וארבעים לילה בלי לאכול</a:t>
            </a: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לחם או מי שתייה. וכתב על הלוחות את דברי הברית--עשרת הדברות.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שמות ל"ד:28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22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עגל הזהב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הוא לקח את מה שהגישו לו והפך אותו לאליל שיצוק בצורה</a:t>
            </a:r>
          </a:p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של עגל, מעצבים אותו עם כלי. וַיֹּאמְרוּ: "אֵלֶּה אֱלֹהֵיכֶם, יִשְׂרָאֵל, אֲשֶׁר הוֹלִיא אֶתְכֶם מִמִּצְרַיִם."</a:t>
            </a:r>
          </a:p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כשמשה לא ירד מההר כל כך הרבה זמן, הם חשו אי נוחות. "אנחנו צריכים שהאל שלנו יוביל אותנו במקום משה".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משה חזר למצרים כדי להציל את עמו את בני ישראל המחזיקים במטה שאלוהים נתן לו.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אז, הם עשו עגל זהב ועבדו לו כאל שלהם שיוביל אותם.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שירד עם עשרת הדיברות כעס כל כך.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כעס עליהם בזעם. "אני אהרוס אותם. אז אהפוך אותך לאומה גדולה."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אבל משה התפלל לאלוהים שיסלח להם ברצינות. אלוהים שמע את תפילתו של משה וסלח להם.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lang="i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שיעור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שאלוהים הכי שונא זה לעבוד לאלים אחרים במקומו.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לא תעשה לעצמך שום אליל בכל מחיר.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לא משנה מה יקרה, לא תשתחוו להם ותעבדו אותם.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rgbClr val="FF0000"/>
                </a:solidFill>
              </a:rPr>
              <a:t>אלוהים?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שונא את עבודת האלילים במקומו.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איזה אליל עשו בני ישראל על חטאים?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זהוב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נשר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עגל הזהב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עגל כסף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כסף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נשר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עגל הזהב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הוא לקח את מה שהגישו לו והפך אותו לאליל שיצוק בצורה</a:t>
            </a:r>
          </a:p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של עגל, מעצבים אותו עם כלי. וַיֹּאמְרוּ: "אֵלֶּה אֱלֹהֵיכֶם, יִשְׂרָאֵל, אֲשֶׁר הוֹלִיא אֶתְכֶם מִמִּצְרַיִם."</a:t>
            </a:r>
          </a:p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סֵפֶר שֵׁמוֹת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23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בית האלוהים (משכן) במדבר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ביום שהוקם המשכן, אוהל העדות, כיסה אותו הענן. מהערב ועד הבוקר נראה הענן מעל המשכן כמו אש.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מספרים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קרא למשה כמנהיג בני ישראל כשהיה בן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התוכנית של אלוהים שונה משלנו, אבל התוכנית שלו תמיד מושלמת.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להאמין שתוכניתו של אלוהים היא מושלמת ועלינו לסמוך עליו.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אמר למשה לעשות את המשכן-בית האלוהים.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סיפר הכל על המשכן - צורתו וכל הדברים שצריך להתכונן אליו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ואלוהים נתן להם לדעת איך להשתמש בכל מאמר כשהם עובדים את אלוהים במשכן.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משה ועם ישראל עשו את המשכן - בית האלוהים - לפי הוראת 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ביום הקמת המשכן כיסה אותו הענן שהראה את כבוד ה'. המשכן היה האות שאלוהים נמצא עם בני ישראל.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נתן לבני ישראל לעשות את המשכן-בית האלוהים, וגרם להם לחיות עם המשכן כמרכזם.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לחיות עם אלוהים כמרכז המוח והחיים שלנו.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rgbClr val="FF0000"/>
                </a:solidFill>
              </a:rPr>
              <a:t>אלוהים?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חי איתנו, הולך איתנו, מוביל אותנו ומדבר איתנו.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נתן אלוהים לבני ישראל לעשות?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עגל הזהב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עשרת הדברות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ארמון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המשכן-בית האלוהים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המשכן-בית האלוהים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bg1">
                    <a:lumMod val="50000"/>
                  </a:schemeClr>
                </a:solidFill>
              </a:rPr>
              <a:t>ביום שהוקם המשכן, אוהל העדות, כיסה אותו הענן. מהערב ועד הבוקר נראה הענן מעל המשכן כמו אש.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מספרים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24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מִלָה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שֶׁל</a:t>
            </a:r>
            <a:r xmlns:a="http://schemas.openxmlformats.org/drawingml/2006/main">
              <a:rPr lang="i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400"/>
              <a:t>יריחו התמוטטה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 הוא?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מוביל אותנו עם התוכניות המושלמות שלו. אין טעויות בתוכניותיו של אלוהים.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בפעם השביעית, כשתקעו הכוהנים בשופר, ציווה יהושע את העם: "צעקו, כי ה' נתן לכם את העיר!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יהושע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בני ישראל רצו להיכנס לארץ המובטחת. אבל יריחו, שהייתה טירה גדולה, חסמה את דרכם.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אמר ליהושע שהיה מנהיגם איך להשמיד את יריחו.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בני ישראל צעדו סביב חומת יריחו במשך שבעה ימים לפי הוראת 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בזמן שהם צועדים סביב החומה במשך שישה ימים, כל יום פעם אחת, יריחו לא זזה מילימטר.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ביום השביעי צעדו סביבו שבע פעמים. בפעם השביעית הם קראו צעקה חזקה, הקיר קרס.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בני ישראל לא יכלו להרוס את יריחו מכוחם. אבל אלוהים השמיד את יריחו בכוחו שלו עבורם.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בני ישראל זכו בניצחון באמצעות ציות לאלוהים.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בואו נחיה את חיינו בציות לאלוהים.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בואו נודה לאלוהים שגרם לנו לנצח!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3200"/>
              <a:t>אלוהים?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rgbClr val="C00000"/>
                </a:solidFill>
              </a:rPr>
              <a:t>אלוהים..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אלוהים נותן ניצחון לעמו באמצעות כוחו הגדול.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הוא אלוהי הניצחון!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מה ציווה אלוהים ליהושע להשמיד את יריחו?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לזרוק אבנים על יריחו במשך שבעה ימים.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התפללו שבעה ימים למען יריחו.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שירו הלל במשך שבעה ימים על יריחו.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מצעד את חומת יריחו במשך שבעה ימים ובשעה</a:t>
            </a:r>
          </a:p>
          <a:p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ביום האחרון תצעק בקול רם.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מצעד את חומת יריחו במשך שבעה ימים ובשעה</a:t>
            </a:r>
          </a:p>
          <a:p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ביום האחרון תצעק בקול רם.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בפעם השביעית, כשתקעו הכוהנים בשופר, ציווה יהושע את העם: "צעקו, כי ה' נתן לכם את העיר!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יהושע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